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9D46-5FB5-4AC3-A9BA-6986652DE305}" type="datetimeFigureOut">
              <a:rPr lang="hr-HR" smtClean="0"/>
              <a:t>29.4.2020.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1F0AA-1DF9-48A6-B426-8EB8DAF42BC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5659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9D46-5FB5-4AC3-A9BA-6986652DE305}" type="datetimeFigureOut">
              <a:rPr lang="hr-HR" smtClean="0"/>
              <a:t>29.4.2020.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1F0AA-1DF9-48A6-B426-8EB8DAF42BC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27656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9D46-5FB5-4AC3-A9BA-6986652DE305}" type="datetimeFigureOut">
              <a:rPr lang="hr-HR" smtClean="0"/>
              <a:t>29.4.2020.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1F0AA-1DF9-48A6-B426-8EB8DAF42BC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43073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9D46-5FB5-4AC3-A9BA-6986652DE305}" type="datetimeFigureOut">
              <a:rPr lang="hr-HR" smtClean="0"/>
              <a:t>29.4.2020.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1F0AA-1DF9-48A6-B426-8EB8DAF42BC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31939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9D46-5FB5-4AC3-A9BA-6986652DE305}" type="datetimeFigureOut">
              <a:rPr lang="hr-HR" smtClean="0"/>
              <a:t>29.4.2020.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1F0AA-1DF9-48A6-B426-8EB8DAF42BC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38161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9D46-5FB5-4AC3-A9BA-6986652DE305}" type="datetimeFigureOut">
              <a:rPr lang="hr-HR" smtClean="0"/>
              <a:t>29.4.2020.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1F0AA-1DF9-48A6-B426-8EB8DAF42BC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70359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9D46-5FB5-4AC3-A9BA-6986652DE305}" type="datetimeFigureOut">
              <a:rPr lang="hr-HR" smtClean="0"/>
              <a:t>29.4.2020.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1F0AA-1DF9-48A6-B426-8EB8DAF42BC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48336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9D46-5FB5-4AC3-A9BA-6986652DE305}" type="datetimeFigureOut">
              <a:rPr lang="hr-HR" smtClean="0"/>
              <a:t>29.4.2020.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1F0AA-1DF9-48A6-B426-8EB8DAF42BC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963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9D46-5FB5-4AC3-A9BA-6986652DE305}" type="datetimeFigureOut">
              <a:rPr lang="hr-HR" smtClean="0"/>
              <a:t>29.4.2020.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1F0AA-1DF9-48A6-B426-8EB8DAF42BC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57284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9D46-5FB5-4AC3-A9BA-6986652DE305}" type="datetimeFigureOut">
              <a:rPr lang="hr-HR" smtClean="0"/>
              <a:t>29.4.2020.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1F0AA-1DF9-48A6-B426-8EB8DAF42BC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77630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9D46-5FB5-4AC3-A9BA-6986652DE305}" type="datetimeFigureOut">
              <a:rPr lang="hr-HR" smtClean="0"/>
              <a:t>29.4.2020.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1F0AA-1DF9-48A6-B426-8EB8DAF42BC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79689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B9D46-5FB5-4AC3-A9BA-6986652DE305}" type="datetimeFigureOut">
              <a:rPr lang="hr-HR" smtClean="0"/>
              <a:t>29.4.2020.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1F0AA-1DF9-48A6-B426-8EB8DAF42BC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71821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586" y="3543991"/>
            <a:ext cx="3851820" cy="288886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532" y="3547504"/>
            <a:ext cx="3847137" cy="288535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l="17021" t="8075" r="24742" b="29120"/>
          <a:stretch/>
        </p:blipFill>
        <p:spPr>
          <a:xfrm>
            <a:off x="4744499" y="853582"/>
            <a:ext cx="3871530" cy="234737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446" y="853582"/>
            <a:ext cx="3138520" cy="23538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53582"/>
          </a:xfrm>
        </p:spPr>
        <p:txBody>
          <a:bodyPr anchor="ctr">
            <a:noAutofit/>
          </a:bodyPr>
          <a:lstStyle/>
          <a:p>
            <a:r>
              <a:rPr lang="hr-HR" sz="3200" dirty="0" smtClean="0">
                <a:solidFill>
                  <a:srgbClr val="FF0000"/>
                </a:solidFill>
              </a:rPr>
              <a:t>Va - PANNELLO DELLE FORME TRIDIMENSIONALI BASILARI</a:t>
            </a:r>
            <a:endParaRPr lang="hr-HR" sz="3200" dirty="0">
              <a:solidFill>
                <a:srgbClr val="FF0000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264530" y="6432856"/>
            <a:ext cx="2089053" cy="335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r-HR" altLang="sr-Latn-R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Karlo Rupčić</a:t>
            </a:r>
            <a:endParaRPr lang="en-US" altLang="sr-Latn-R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664335" y="3218643"/>
            <a:ext cx="2031858" cy="314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r-HR" altLang="sr-Latn-R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Fiona Jedretić</a:t>
            </a:r>
            <a:endParaRPr lang="en-US" altLang="sr-Latn-R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527880" y="6432738"/>
            <a:ext cx="2194872" cy="336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r-HR" altLang="sr-Latn-R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Corinna Schwalba</a:t>
            </a:r>
            <a:endParaRPr lang="en-US" altLang="sr-Latn-R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382446" y="3207472"/>
            <a:ext cx="4155076" cy="336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r-HR" altLang="sr-Latn-R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Lea Erceg</a:t>
            </a:r>
            <a:endParaRPr lang="en-US" altLang="sr-Latn-R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211612" y="6431662"/>
            <a:ext cx="2357768" cy="3475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r-HR" altLang="sr-Latn-R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Martin Vukelić</a:t>
            </a:r>
            <a:endParaRPr lang="en-US" altLang="sr-Latn-R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805" y="853582"/>
            <a:ext cx="975717" cy="76985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7041" y="1662846"/>
            <a:ext cx="980481" cy="73536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7041" y="2437617"/>
            <a:ext cx="980482" cy="7664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/>
          <a:srcRect l="16323" r="24247" b="38365"/>
          <a:stretch/>
        </p:blipFill>
        <p:spPr>
          <a:xfrm>
            <a:off x="8350596" y="3532820"/>
            <a:ext cx="1179362" cy="917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0596" y="4492071"/>
            <a:ext cx="1179362" cy="8845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/>
          <a:srcRect t="11334" b="28528"/>
          <a:stretch/>
        </p:blipFill>
        <p:spPr>
          <a:xfrm>
            <a:off x="8367239" y="5434205"/>
            <a:ext cx="1162719" cy="9974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23680" y="848326"/>
            <a:ext cx="1777738" cy="23703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46980" y="848327"/>
            <a:ext cx="1086027" cy="814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/>
          <a:srcRect t="13540" b="14735"/>
          <a:stretch/>
        </p:blipFill>
        <p:spPr>
          <a:xfrm>
            <a:off x="10653121" y="1699268"/>
            <a:ext cx="1069631" cy="1022912"/>
          </a:xfrm>
          <a:prstGeom prst="rect">
            <a:avLst/>
          </a:prstGeom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9349485" y="3218643"/>
            <a:ext cx="2069142" cy="336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r-HR" altLang="sr-Latn-R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Borna Tomljanović</a:t>
            </a:r>
            <a:endParaRPr lang="en-US" altLang="sr-Latn-R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720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53582"/>
          </a:xfrm>
        </p:spPr>
        <p:txBody>
          <a:bodyPr anchor="ctr">
            <a:normAutofit/>
          </a:bodyPr>
          <a:lstStyle/>
          <a:p>
            <a:r>
              <a:rPr lang="hr-HR" sz="3200" dirty="0" smtClean="0">
                <a:solidFill>
                  <a:srgbClr val="FF0000"/>
                </a:solidFill>
              </a:rPr>
              <a:t>Va - PANNELLO DELLE FORME TRIDIMENSIONALI BASILARI</a:t>
            </a:r>
            <a:endParaRPr lang="hr-HR" sz="3200" dirty="0">
              <a:solidFill>
                <a:srgbClr val="FF000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142210" y="6439912"/>
            <a:ext cx="2034472" cy="347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r-HR" altLang="sr-Latn-R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Fran Abramović</a:t>
            </a:r>
            <a:endParaRPr lang="en-US" altLang="sr-Latn-R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209183" y="3436882"/>
            <a:ext cx="2199746" cy="336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r-HR" altLang="sr-Latn-R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Tara Soldo</a:t>
            </a:r>
            <a:endParaRPr lang="en-US" altLang="sr-Latn-R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894629" y="6439912"/>
            <a:ext cx="2136574" cy="347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r-HR" altLang="sr-Latn-R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Lucian </a:t>
            </a:r>
            <a:r>
              <a:rPr lang="hr-HR" altLang="sr-Latn-R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Kvasić</a:t>
            </a:r>
            <a:endParaRPr lang="en-US" altLang="sr-Latn-R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136781" y="3435404"/>
            <a:ext cx="2197480" cy="336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r-HR" altLang="sr-Latn-R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Patrizia Čargonja</a:t>
            </a:r>
            <a:endParaRPr lang="en-US" altLang="sr-Latn-R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10" y="853581"/>
            <a:ext cx="4043428" cy="25833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788" y="853581"/>
            <a:ext cx="1871229" cy="12433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4379" t="28180" r="22487" b="20505"/>
          <a:stretch/>
        </p:blipFill>
        <p:spPr>
          <a:xfrm>
            <a:off x="5783622" y="3782964"/>
            <a:ext cx="4358588" cy="26569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310" y="3782964"/>
            <a:ext cx="3556252" cy="265722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1402" y="3782964"/>
            <a:ext cx="1619731" cy="12102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1403" y="5054947"/>
            <a:ext cx="1619730" cy="1385241"/>
          </a:xfrm>
          <a:prstGeom prst="rect">
            <a:avLst/>
          </a:prstGeom>
        </p:spPr>
      </p:pic>
      <p:sp>
        <p:nvSpPr>
          <p:cNvPr id="25" name="Title 1"/>
          <p:cNvSpPr txBox="1">
            <a:spLocks/>
          </p:cNvSpPr>
          <p:nvPr/>
        </p:nvSpPr>
        <p:spPr>
          <a:xfrm>
            <a:off x="418310" y="6449751"/>
            <a:ext cx="5242823" cy="3475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r-HR" altLang="sr-Latn-R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Chiara Butinar</a:t>
            </a:r>
            <a:endParaRPr lang="en-US" altLang="sr-Latn-R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9808" y="853581"/>
            <a:ext cx="3643238" cy="25818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1645" y="853581"/>
            <a:ext cx="1661420" cy="11484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06964" y="2096909"/>
            <a:ext cx="1656101" cy="1338495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4337213" y="3444967"/>
            <a:ext cx="2240377" cy="336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r-HR" altLang="sr-Latn-R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Lana Sekulić</a:t>
            </a:r>
            <a:endParaRPr lang="en-US" altLang="sr-Latn-R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884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53582"/>
          </a:xfrm>
        </p:spPr>
        <p:txBody>
          <a:bodyPr anchor="ctr">
            <a:normAutofit/>
          </a:bodyPr>
          <a:lstStyle/>
          <a:p>
            <a:r>
              <a:rPr lang="hr-HR" sz="3200" dirty="0" smtClean="0">
                <a:solidFill>
                  <a:srgbClr val="FF0000"/>
                </a:solidFill>
              </a:rPr>
              <a:t>Va - PANNELLO DELLE FORME TRIDIMENSIONALI BASILARI</a:t>
            </a:r>
            <a:endParaRPr lang="hr-HR" sz="3200" dirty="0">
              <a:solidFill>
                <a:srgbClr val="FF0000"/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558823" y="2741721"/>
            <a:ext cx="2197480" cy="336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r-HR" altLang="sr-Latn-R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Filip Brajković</a:t>
            </a:r>
            <a:endParaRPr lang="en-US" altLang="sr-Latn-R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8525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919</TotalTime>
  <Words>47</Words>
  <Application>Microsoft Office PowerPoint</Application>
  <PresentationFormat>Widescreen</PresentationFormat>
  <Paragraphs>16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Office Theme</vt:lpstr>
      <vt:lpstr>Va - PANNELLO DELLE FORME TRIDIMENSIONALI BASILARI</vt:lpstr>
      <vt:lpstr>Va - PANNELLO DELLE FORME TRIDIMENSIONALI BASILARI</vt:lpstr>
      <vt:lpstr>Va - PANNELLO DELLE FORME TRIDIMENSIONALI BASILARI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VIIa - PANNELLO DEL MOBILE</dc:title>
  <dc:creator>ustanovadante3@outlook.com</dc:creator>
  <cp:lastModifiedBy>ustanovadante3@outlook.com</cp:lastModifiedBy>
  <cp:revision>35</cp:revision>
  <dcterms:created xsi:type="dcterms:W3CDTF">2020-03-24T12:16:38Z</dcterms:created>
  <dcterms:modified xsi:type="dcterms:W3CDTF">2020-04-29T09:59:04Z</dcterms:modified>
</cp:coreProperties>
</file>