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65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765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07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93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16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35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33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728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63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68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B9D46-5FB5-4AC3-A9BA-6986652DE305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F0AA-1DF9-48A6-B426-8EB8DAF42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82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02" y="3535617"/>
            <a:ext cx="3932261" cy="29446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014" y="725214"/>
            <a:ext cx="1404075" cy="249244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37008" y="6480240"/>
            <a:ext cx="1531247" cy="333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Vid Jerman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94939" y="6436950"/>
            <a:ext cx="2214393" cy="34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Paola Čargonja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258104" y="3216007"/>
            <a:ext cx="1867890" cy="347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Luna Skerbec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681239" y="3221528"/>
            <a:ext cx="1404073" cy="347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Eleonora Palla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470924" y="6490140"/>
            <a:ext cx="2557764" cy="347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Antonio Lenac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354" y="732676"/>
            <a:ext cx="1866639" cy="2488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5629" b="49242"/>
          <a:stretch/>
        </p:blipFill>
        <p:spPr>
          <a:xfrm>
            <a:off x="236502" y="732675"/>
            <a:ext cx="5275774" cy="247112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108765" y="3192332"/>
            <a:ext cx="1531247" cy="343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Korin Donda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196" t="6285" r="19543" b="9122"/>
          <a:stretch/>
        </p:blipFill>
        <p:spPr>
          <a:xfrm>
            <a:off x="4353809" y="3530362"/>
            <a:ext cx="4791994" cy="2949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t="25446" r="8792" b="21405"/>
          <a:stretch/>
        </p:blipFill>
        <p:spPr>
          <a:xfrm>
            <a:off x="9306258" y="725213"/>
            <a:ext cx="2391756" cy="2490793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315026" y="3216006"/>
            <a:ext cx="2382987" cy="347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Luka Lenac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836" y="3530362"/>
            <a:ext cx="2363178" cy="2906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25214"/>
          </a:xfrm>
        </p:spPr>
        <p:txBody>
          <a:bodyPr anchor="ctr">
            <a:norm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VIIa - PANNELLO DELLA SCULTURA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18" name="AutoShape 2" descr="Uploaded image: No description set. storm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AutoShape 2" descr="Uploaded image: No description set. IMG_20200426_1745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066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84"/>
          <a:stretch/>
        </p:blipFill>
        <p:spPr>
          <a:xfrm>
            <a:off x="3995327" y="3696497"/>
            <a:ext cx="3532055" cy="2709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25" y="724503"/>
            <a:ext cx="3488447" cy="2616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442" y="724503"/>
            <a:ext cx="1962252" cy="2616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25" y="3689742"/>
            <a:ext cx="3613237" cy="2709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748" y="724503"/>
            <a:ext cx="4256376" cy="5675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25214"/>
          </a:xfrm>
        </p:spPr>
        <p:txBody>
          <a:bodyPr anchor="ctr">
            <a:normAutofit fontScale="90000"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VIIa - PANNELLO DELLA MATERIALIZZAZIONE DELLA TEXTURE DI SUPERFICIE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18" name="AutoShape 2" descr="Uploaded image: No description set. stormo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2725" y="3342182"/>
            <a:ext cx="5604970" cy="347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Giulian Magagnino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847694" y="3342182"/>
            <a:ext cx="1836188" cy="347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Stefano Dobrijević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828558" y="2682424"/>
            <a:ext cx="1836188" cy="347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Luka Sertić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759690" y="6406120"/>
            <a:ext cx="1991735" cy="347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Marin Jurada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18821" y="6399670"/>
            <a:ext cx="1861043" cy="347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Roža Martinović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2982" y="6376825"/>
            <a:ext cx="1861043" cy="347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Greta Marušić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96000" y="3029679"/>
            <a:ext cx="1294173" cy="347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altLang="sr-Latn-R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Toni Marot</a:t>
            </a:r>
            <a:endParaRPr lang="en-US" altLang="sr-Latn-R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20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42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VIIa - PANNELLO DELLA SCULTURA</vt:lpstr>
      <vt:lpstr>VIIa - PANNELLO DELLA MATERIALIZZAZIONE DELLA TEXTURE DI SUPERFICIE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VIIa - PANNELLO DEL MOBILE</dc:title>
  <dc:creator>ustanovadante3@outlook.com</dc:creator>
  <cp:lastModifiedBy>ustanovadante3@outlook.com</cp:lastModifiedBy>
  <cp:revision>27</cp:revision>
  <dcterms:created xsi:type="dcterms:W3CDTF">2020-03-24T12:16:38Z</dcterms:created>
  <dcterms:modified xsi:type="dcterms:W3CDTF">2020-04-29T13:31:51Z</dcterms:modified>
</cp:coreProperties>
</file>