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5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65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0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93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16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35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33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728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63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68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8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2973" t="1708" r="17264" b="1582"/>
          <a:stretch/>
        </p:blipFill>
        <p:spPr>
          <a:xfrm>
            <a:off x="3355040" y="4815111"/>
            <a:ext cx="2381896" cy="160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873" b="207"/>
          <a:stretch/>
        </p:blipFill>
        <p:spPr>
          <a:xfrm>
            <a:off x="2764366" y="643831"/>
            <a:ext cx="2973080" cy="3841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266" t="14276" r="5354" b="14367"/>
          <a:stretch/>
        </p:blipFill>
        <p:spPr>
          <a:xfrm>
            <a:off x="381911" y="2685396"/>
            <a:ext cx="2292755" cy="180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43831"/>
          </a:xfrm>
        </p:spPr>
        <p:txBody>
          <a:bodyPr anchor="ctr">
            <a:norm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VIa - PANNELLO – MIMETIZZAZIONE DELLA TEXTURE DI SUPERFICIE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64367" y="4485825"/>
            <a:ext cx="2973080" cy="329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Nina Krizman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773652" y="4025461"/>
            <a:ext cx="1414451" cy="34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Petra Turkalj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910" y="4485825"/>
            <a:ext cx="2292756" cy="336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Naia Aurora Ribarić Russell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851336" y="4025461"/>
            <a:ext cx="1184870" cy="34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Corina Lješić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901676" y="6452204"/>
            <a:ext cx="2909983" cy="33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Annabel Dekleva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910" y="2370094"/>
            <a:ext cx="2292756" cy="325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Letizia Buneta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1911" y="6418392"/>
            <a:ext cx="1153584" cy="37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Viggo Vičević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70415" y="355326"/>
            <a:ext cx="1715746" cy="2292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5372" t="3977" r="8314" b="2414"/>
          <a:stretch/>
        </p:blipFill>
        <p:spPr>
          <a:xfrm>
            <a:off x="5851339" y="633383"/>
            <a:ext cx="1184868" cy="171334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851339" y="2359577"/>
            <a:ext cx="1184867" cy="3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Enea Kraić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4653" t="6920" r="7264" b="7563"/>
          <a:stretch/>
        </p:blipFill>
        <p:spPr>
          <a:xfrm>
            <a:off x="7150098" y="643830"/>
            <a:ext cx="4661561" cy="3381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5372" t="9494" r="2674" b="15655"/>
          <a:stretch/>
        </p:blipFill>
        <p:spPr>
          <a:xfrm>
            <a:off x="5851336" y="2709821"/>
            <a:ext cx="1184869" cy="1315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3807" t="1773" r="9230" b="4171"/>
          <a:stretch/>
        </p:blipFill>
        <p:spPr>
          <a:xfrm rot="60000">
            <a:off x="399648" y="4824778"/>
            <a:ext cx="1121814" cy="16177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t="3061" b="3810"/>
          <a:stretch/>
        </p:blipFill>
        <p:spPr>
          <a:xfrm>
            <a:off x="8901676" y="4380484"/>
            <a:ext cx="2909983" cy="20379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t="6972" r="3852" b="2627"/>
          <a:stretch/>
        </p:blipFill>
        <p:spPr>
          <a:xfrm>
            <a:off x="5865470" y="4370964"/>
            <a:ext cx="2908182" cy="205075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5865471" y="6431241"/>
            <a:ext cx="2908182" cy="345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Stefano Cupać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55040" y="6418391"/>
            <a:ext cx="2381896" cy="345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Adam Katalinić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/>
          <a:srcRect l="5617" t="8574" r="10521" b="2966"/>
          <a:stretch/>
        </p:blipFill>
        <p:spPr>
          <a:xfrm rot="16200000">
            <a:off x="1849291" y="4580120"/>
            <a:ext cx="1191952" cy="167640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607066" y="6021529"/>
            <a:ext cx="1676402" cy="345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Natali Škrobonja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2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43831"/>
          </a:xfrm>
        </p:spPr>
        <p:txBody>
          <a:bodyPr anchor="ctr">
            <a:norm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VIa - PANNELLO – MIMETIZZAZIONE DELLA TEXTURE DI SUPERFICIE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90046" y="3570567"/>
            <a:ext cx="1608480" cy="345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Antea Marušić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8621" t="14506" r="13156" b="10460"/>
          <a:stretch/>
        </p:blipFill>
        <p:spPr>
          <a:xfrm rot="16200000">
            <a:off x="825695" y="223651"/>
            <a:ext cx="2937183" cy="3756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599" y="633383"/>
            <a:ext cx="3920864" cy="293718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42791" y="3570566"/>
            <a:ext cx="1608480" cy="345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Nia Pavičić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363655" y="3570565"/>
            <a:ext cx="1608480" cy="345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Annamaria Mihajić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90046" y="6497303"/>
            <a:ext cx="1608480" cy="345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Vanessa Klarić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9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50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VIa - PANNELLO – MIMETIZZAZIONE DELLA TEXTURE DI SUPERFICIE</vt:lpstr>
      <vt:lpstr>VIa - PANNELLO – MIMETIZZAZIONE DELLA TEXTURE DI SUPERFICIE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VIIa - PANNELLO DEL MOBILE</dc:title>
  <dc:creator>ustanovadante3@outlook.com</dc:creator>
  <cp:lastModifiedBy>ustanovadante3@outlook.com</cp:lastModifiedBy>
  <cp:revision>36</cp:revision>
  <dcterms:created xsi:type="dcterms:W3CDTF">2020-03-24T12:16:38Z</dcterms:created>
  <dcterms:modified xsi:type="dcterms:W3CDTF">2020-04-29T10:14:20Z</dcterms:modified>
</cp:coreProperties>
</file>